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</p:sldIdLst>
  <p:sldSz cx="9144000" cy="6858000" type="screen4x3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6580FC-B16C-4266-A24C-1B09E447AC0A}" type="datetimeFigureOut">
              <a:rPr lang="zh-TW" altLang="en-US" smtClean="0"/>
              <a:t>2020/6/22</a:t>
            </a:fld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77A502-1F6D-409A-96EE-1ABCEFD8929C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9646979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6580FC-B16C-4266-A24C-1B09E447AC0A}" type="datetimeFigureOut">
              <a:rPr lang="zh-TW" altLang="en-US" smtClean="0"/>
              <a:t>2020/6/22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77A502-1F6D-409A-96EE-1ABCEFD8929C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9730351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TW" altLang="en-US" sz="4800" b="1" smtClean="0"/>
              <a:t>大樓機電管理及節能實務手法</a:t>
            </a:r>
            <a:endParaRPr lang="zh-TW" altLang="en-US" sz="4800" b="1" smtClean="0"/>
          </a:p>
        </p:txBody>
      </p:sp>
      <p:pic>
        <p:nvPicPr>
          <p:cNvPr id="3" name="圖片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82622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3" name="圖片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776679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3" name="圖片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940138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3" name="圖片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656654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3" name="圖片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436558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3" name="圖片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048452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3" name="圖片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918383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3" name="圖片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64228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3" name="圖片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502672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3" name="圖片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390998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3" name="圖片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340383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3" name="圖片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580740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3" name="圖片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570522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3" name="圖片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881486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3" name="圖片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878930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3" name="圖片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524159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3" name="圖片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862715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3" name="圖片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946684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3" name="圖片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123452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3" name="圖片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213468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3" name="圖片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627004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3" name="圖片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077712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3" name="圖片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6147893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3" name="圖片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9117920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3" name="圖片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4726420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3" name="圖片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7655288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3" name="圖片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7456989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3" name="圖片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4405053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3" name="圖片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1661563"/>
      </p:ext>
    </p:extLst>
  </p:cSld>
  <p:clrMapOvr>
    <a:masterClrMapping/>
  </p:clrMapOvr>
  <p:transition spd="med"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3" name="圖片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415101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TW" altLang="en-US" sz="4000" b="1" smtClean="0"/>
              <a:t>節約能源體檢表</a:t>
            </a:r>
            <a:endParaRPr lang="zh-TW" altLang="en-US" sz="4000" b="1" smtClean="0"/>
          </a:p>
        </p:txBody>
      </p:sp>
      <p:pic>
        <p:nvPicPr>
          <p:cNvPr id="3" name="圖片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497293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3" name="圖片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675598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3" name="圖片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579220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3" name="圖片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258519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3" name="圖片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1015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</Words>
  <Application>Microsoft Office PowerPoint</Application>
  <PresentationFormat>如螢幕大小 (4:3)</PresentationFormat>
  <Paragraphs>2</Paragraphs>
  <Slides>35</Slides>
  <Notes>0</Notes>
  <HiddenSlides>0</HiddenSlides>
  <MMClips>0</MMClips>
  <ScaleCrop>false</ScaleCrop>
  <HeadingPairs>
    <vt:vector size="4" baseType="variant">
      <vt:variant>
        <vt:lpstr>佈景主題</vt:lpstr>
      </vt:variant>
      <vt:variant>
        <vt:i4>1</vt:i4>
      </vt:variant>
      <vt:variant>
        <vt:lpstr>投影片標題</vt:lpstr>
      </vt:variant>
      <vt:variant>
        <vt:i4>35</vt:i4>
      </vt:variant>
    </vt:vector>
  </HeadingPairs>
  <TitlesOfParts>
    <vt:vector size="36" baseType="lpstr">
      <vt:lpstr>Office 佈景主題</vt:lpstr>
      <vt:lpstr>大樓機電管理及節能實務手法</vt:lpstr>
      <vt:lpstr>PowerPoint 簡報</vt:lpstr>
      <vt:lpstr>PowerPoint 簡報</vt:lpstr>
      <vt:lpstr>PowerPoint 簡報</vt:lpstr>
      <vt:lpstr>節約能源體檢表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大樓機電管理及節能實務手法</dc:title>
  <dc:creator>ALAN徐愛倫</dc:creator>
  <cp:lastModifiedBy>ALAN徐愛倫</cp:lastModifiedBy>
  <cp:revision>1</cp:revision>
  <dcterms:created xsi:type="dcterms:W3CDTF">2020-06-22T02:04:05Z</dcterms:created>
  <dcterms:modified xsi:type="dcterms:W3CDTF">2020-06-22T02:04:05Z</dcterms:modified>
</cp:coreProperties>
</file>